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196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888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34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4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27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62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659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56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37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87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18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B51BA-BFF5-401B-8AAC-6729B43D4E8F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497F0-D8E5-442C-BD0B-3182ECDAB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79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0" y="3387777"/>
            <a:ext cx="1905000" cy="2192678"/>
            <a:chOff x="3489390" y="3177165"/>
            <a:chExt cx="1905000" cy="2192678"/>
          </a:xfrm>
        </p:grpSpPr>
        <p:pic>
          <p:nvPicPr>
            <p:cNvPr id="6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Dave!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096000" y="3387777"/>
            <a:ext cx="1905000" cy="2192678"/>
            <a:chOff x="3489390" y="3177165"/>
            <a:chExt cx="1905000" cy="2192678"/>
          </a:xfrm>
        </p:grpSpPr>
        <p:pic>
          <p:nvPicPr>
            <p:cNvPr id="19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Elise!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05200" y="3387777"/>
            <a:ext cx="1905000" cy="2192678"/>
            <a:chOff x="3489390" y="3177165"/>
            <a:chExt cx="1905000" cy="2192678"/>
          </a:xfrm>
        </p:grpSpPr>
        <p:pic>
          <p:nvPicPr>
            <p:cNvPr id="22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Dave!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6000" y="771993"/>
            <a:ext cx="1905000" cy="2192678"/>
            <a:chOff x="3489390" y="3177165"/>
            <a:chExt cx="1905000" cy="2192678"/>
          </a:xfrm>
        </p:grpSpPr>
        <p:pic>
          <p:nvPicPr>
            <p:cNvPr id="25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Jeff!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05197" y="771993"/>
            <a:ext cx="1905000" cy="2192678"/>
            <a:chOff x="3489390" y="3177165"/>
            <a:chExt cx="1905000" cy="2192678"/>
          </a:xfrm>
        </p:grpSpPr>
        <p:pic>
          <p:nvPicPr>
            <p:cNvPr id="28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Debbie!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62000" y="771993"/>
            <a:ext cx="1905000" cy="2192678"/>
            <a:chOff x="3489390" y="3177165"/>
            <a:chExt cx="1905000" cy="2192678"/>
          </a:xfrm>
        </p:grpSpPr>
        <p:pic>
          <p:nvPicPr>
            <p:cNvPr id="31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Aqila!</a:t>
              </a:r>
              <a:endParaRPr lang="en-US" sz="2400" dirty="0"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3437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0" y="3387777"/>
            <a:ext cx="1905000" cy="2192678"/>
            <a:chOff x="3489390" y="3177165"/>
            <a:chExt cx="1905000" cy="2192678"/>
          </a:xfrm>
        </p:grpSpPr>
        <p:pic>
          <p:nvPicPr>
            <p:cNvPr id="6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Heather!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096000" y="3387777"/>
            <a:ext cx="1905000" cy="2192678"/>
            <a:chOff x="3489390" y="3177165"/>
            <a:chExt cx="1905000" cy="2192678"/>
          </a:xfrm>
        </p:grpSpPr>
        <p:pic>
          <p:nvPicPr>
            <p:cNvPr id="19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Hanna!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05200" y="3387777"/>
            <a:ext cx="1905000" cy="2192678"/>
            <a:chOff x="3489390" y="3177165"/>
            <a:chExt cx="1905000" cy="2192678"/>
          </a:xfrm>
        </p:grpSpPr>
        <p:pic>
          <p:nvPicPr>
            <p:cNvPr id="22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Rachel!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6000" y="771993"/>
            <a:ext cx="1905000" cy="2192678"/>
            <a:chOff x="3489390" y="3177165"/>
            <a:chExt cx="1905000" cy="2192678"/>
          </a:xfrm>
        </p:grpSpPr>
        <p:pic>
          <p:nvPicPr>
            <p:cNvPr id="25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Christa!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05197" y="771993"/>
            <a:ext cx="1905000" cy="2192678"/>
            <a:chOff x="3489390" y="3177165"/>
            <a:chExt cx="1905000" cy="2192678"/>
          </a:xfrm>
        </p:grpSpPr>
        <p:pic>
          <p:nvPicPr>
            <p:cNvPr id="28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Dave!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62000" y="771993"/>
            <a:ext cx="1905000" cy="2192678"/>
            <a:chOff x="3489390" y="3177165"/>
            <a:chExt cx="1905000" cy="2192678"/>
          </a:xfrm>
        </p:grpSpPr>
        <p:pic>
          <p:nvPicPr>
            <p:cNvPr id="31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</a:t>
              </a:r>
              <a:r>
                <a:rPr lang="en-US" sz="2400" dirty="0" err="1" smtClean="0">
                  <a:latin typeface="Chiller" pitchFamily="82" charset="0"/>
                </a:rPr>
                <a:t>Edd</a:t>
              </a:r>
              <a:r>
                <a:rPr lang="en-US" sz="2400" dirty="0" smtClean="0">
                  <a:latin typeface="Chiller" pitchFamily="82" charset="0"/>
                </a:rPr>
                <a:t>!</a:t>
              </a:r>
              <a:endParaRPr lang="en-US" sz="2400" dirty="0"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8521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0" y="3387777"/>
            <a:ext cx="1905000" cy="2192678"/>
            <a:chOff x="3489390" y="3177165"/>
            <a:chExt cx="1905000" cy="2192678"/>
          </a:xfrm>
        </p:grpSpPr>
        <p:pic>
          <p:nvPicPr>
            <p:cNvPr id="6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Brad!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096000" y="3387777"/>
            <a:ext cx="1905000" cy="2192678"/>
            <a:chOff x="3489390" y="3177165"/>
            <a:chExt cx="1905000" cy="2192678"/>
          </a:xfrm>
        </p:grpSpPr>
        <p:pic>
          <p:nvPicPr>
            <p:cNvPr id="19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Sandy!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05200" y="3387777"/>
            <a:ext cx="1905000" cy="2192678"/>
            <a:chOff x="3489390" y="3177165"/>
            <a:chExt cx="1905000" cy="2192678"/>
          </a:xfrm>
        </p:grpSpPr>
        <p:pic>
          <p:nvPicPr>
            <p:cNvPr id="22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Seth!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6000" y="771993"/>
            <a:ext cx="1905000" cy="2192678"/>
            <a:chOff x="3489390" y="3177165"/>
            <a:chExt cx="1905000" cy="2192678"/>
          </a:xfrm>
        </p:grpSpPr>
        <p:pic>
          <p:nvPicPr>
            <p:cNvPr id="25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Holly!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05197" y="771993"/>
            <a:ext cx="1905000" cy="2192678"/>
            <a:chOff x="3489390" y="3177165"/>
            <a:chExt cx="1905000" cy="2192678"/>
          </a:xfrm>
        </p:grpSpPr>
        <p:pic>
          <p:nvPicPr>
            <p:cNvPr id="28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Lou!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62000" y="771993"/>
            <a:ext cx="1905000" cy="2192678"/>
            <a:chOff x="3489390" y="3177165"/>
            <a:chExt cx="1905000" cy="2192678"/>
          </a:xfrm>
        </p:grpSpPr>
        <p:pic>
          <p:nvPicPr>
            <p:cNvPr id="31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Deb!</a:t>
              </a:r>
              <a:endParaRPr lang="en-US" sz="2400" dirty="0"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5848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0" y="3387777"/>
            <a:ext cx="1905000" cy="2192678"/>
            <a:chOff x="3489390" y="3177165"/>
            <a:chExt cx="1905000" cy="2192678"/>
          </a:xfrm>
        </p:grpSpPr>
        <p:pic>
          <p:nvPicPr>
            <p:cNvPr id="6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Pious!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096000" y="3387777"/>
            <a:ext cx="1905000" cy="2192678"/>
            <a:chOff x="3489390" y="3177165"/>
            <a:chExt cx="1905000" cy="2192678"/>
          </a:xfrm>
        </p:grpSpPr>
        <p:pic>
          <p:nvPicPr>
            <p:cNvPr id="19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Amber!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05200" y="3387777"/>
            <a:ext cx="1905000" cy="2192678"/>
            <a:chOff x="3489390" y="3177165"/>
            <a:chExt cx="1905000" cy="2192678"/>
          </a:xfrm>
        </p:grpSpPr>
        <p:pic>
          <p:nvPicPr>
            <p:cNvPr id="22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Lisa!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6000" y="771993"/>
            <a:ext cx="1905000" cy="2192678"/>
            <a:chOff x="3489390" y="3177165"/>
            <a:chExt cx="1905000" cy="2192678"/>
          </a:xfrm>
        </p:grpSpPr>
        <p:pic>
          <p:nvPicPr>
            <p:cNvPr id="25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Vy!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05197" y="771993"/>
            <a:ext cx="1905000" cy="2192678"/>
            <a:chOff x="3489390" y="3177165"/>
            <a:chExt cx="1905000" cy="2192678"/>
          </a:xfrm>
        </p:grpSpPr>
        <p:pic>
          <p:nvPicPr>
            <p:cNvPr id="28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Billy!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62000" y="771993"/>
            <a:ext cx="1905000" cy="2192678"/>
            <a:chOff x="3489390" y="3177165"/>
            <a:chExt cx="1905000" cy="2192678"/>
          </a:xfrm>
        </p:grpSpPr>
        <p:pic>
          <p:nvPicPr>
            <p:cNvPr id="31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Ms. Waters!</a:t>
              </a:r>
              <a:endParaRPr lang="en-US" sz="2400" dirty="0"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4073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0" y="3387777"/>
            <a:ext cx="1905000" cy="2192678"/>
            <a:chOff x="3489390" y="3177165"/>
            <a:chExt cx="1905000" cy="2192678"/>
          </a:xfrm>
        </p:grpSpPr>
        <p:pic>
          <p:nvPicPr>
            <p:cNvPr id="6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096000" y="3387777"/>
            <a:ext cx="1905000" cy="2192678"/>
            <a:chOff x="3489390" y="3177165"/>
            <a:chExt cx="1905000" cy="2192678"/>
          </a:xfrm>
        </p:grpSpPr>
        <p:pic>
          <p:nvPicPr>
            <p:cNvPr id="19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05200" y="3387777"/>
            <a:ext cx="1905000" cy="2192678"/>
            <a:chOff x="3489390" y="3177165"/>
            <a:chExt cx="1905000" cy="2192678"/>
          </a:xfrm>
        </p:grpSpPr>
        <p:pic>
          <p:nvPicPr>
            <p:cNvPr id="22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6000" y="771993"/>
            <a:ext cx="1905000" cy="2192678"/>
            <a:chOff x="3489390" y="3177165"/>
            <a:chExt cx="1905000" cy="2192678"/>
          </a:xfrm>
        </p:grpSpPr>
        <p:pic>
          <p:nvPicPr>
            <p:cNvPr id="25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05197" y="771993"/>
            <a:ext cx="1905000" cy="2192678"/>
            <a:chOff x="3489390" y="3177165"/>
            <a:chExt cx="1905000" cy="2192678"/>
          </a:xfrm>
        </p:grpSpPr>
        <p:pic>
          <p:nvPicPr>
            <p:cNvPr id="28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team!</a:t>
              </a:r>
              <a:endParaRPr lang="en-US" sz="2400" dirty="0">
                <a:latin typeface="Chiller" pitchFamily="82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62000" y="771993"/>
            <a:ext cx="1905000" cy="2192678"/>
            <a:chOff x="3489390" y="3177165"/>
            <a:chExt cx="1905000" cy="2192678"/>
          </a:xfrm>
        </p:grpSpPr>
        <p:pic>
          <p:nvPicPr>
            <p:cNvPr id="31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team!</a:t>
              </a:r>
              <a:endParaRPr lang="en-US" sz="2400" dirty="0"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9908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762000" y="771993"/>
            <a:ext cx="1905000" cy="2192678"/>
            <a:chOff x="3489390" y="3177165"/>
            <a:chExt cx="1905000" cy="2192678"/>
          </a:xfrm>
        </p:grpSpPr>
        <p:pic>
          <p:nvPicPr>
            <p:cNvPr id="31" name="Picture 7" descr="C:\Users\dharris\AppData\Local\Microsoft\Windows\Temporary Internet Files\Content.IE5\ZTCWDJUU\MP900411666[1]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136" y="3177165"/>
              <a:ext cx="1119505" cy="996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3489390" y="4169514"/>
              <a:ext cx="1905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hiller" pitchFamily="82" charset="0"/>
                </a:rPr>
                <a:t>We’re so fortunate to have </a:t>
              </a:r>
              <a:r>
                <a:rPr lang="en-US" sz="2400" dirty="0" smtClean="0">
                  <a:latin typeface="Chiller" pitchFamily="82" charset="0"/>
                </a:rPr>
                <a:t>your Mom on </a:t>
              </a:r>
              <a:r>
                <a:rPr lang="en-US" sz="2400" dirty="0" smtClean="0">
                  <a:latin typeface="Chiller" pitchFamily="82" charset="0"/>
                </a:rPr>
                <a:t>our </a:t>
              </a:r>
              <a:r>
                <a:rPr lang="en-US" sz="2400" dirty="0" smtClean="0">
                  <a:latin typeface="Chiller" pitchFamily="82" charset="0"/>
                </a:rPr>
                <a:t>team, Nina!</a:t>
              </a:r>
              <a:endParaRPr lang="en-US" sz="2400" dirty="0"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9407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363</Words>
  <Application>Microsoft Office PowerPoint</Application>
  <PresentationFormat>On-screen Show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9</cp:revision>
  <cp:lastPrinted>2013-04-29T16:34:32Z</cp:lastPrinted>
  <dcterms:created xsi:type="dcterms:W3CDTF">2013-04-29T13:48:11Z</dcterms:created>
  <dcterms:modified xsi:type="dcterms:W3CDTF">2013-04-29T16:34:37Z</dcterms:modified>
</cp:coreProperties>
</file>